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334227"/>
            <a:ext cx="7314320" cy="4116299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1" y="2266577"/>
            <a:ext cx="6400799" cy="133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1" y="3600451"/>
            <a:ext cx="6400799" cy="900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3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6" y="1704684"/>
            <a:ext cx="4038599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1" y="1704684"/>
            <a:ext cx="4038599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2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60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6165013"/>
            <a:ext cx="187800" cy="6952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/>
          <p:nvPr/>
        </p:nvSpPr>
        <p:spPr>
          <a:xfrm flipH="1">
            <a:off x="3866777" y="6165013"/>
            <a:ext cx="5097900" cy="6952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  <a:rtl val="0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6165013"/>
            <a:ext cx="5097900" cy="69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EFEDE2"/>
                </a:solidFill>
              </a:rPr>
              <a:pPr/>
              <a:t>‹#›</a:t>
            </a:fld>
            <a:endParaRPr lang="en">
              <a:solidFill>
                <a:srgbClr val="EFED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25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4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93"/>
            <a:ext cx="3409812" cy="2810236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4047858"/>
            <a:ext cx="3409812" cy="2810236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fld id="{00000000-1234-1234-1234-123412341234}" type="slidenum">
              <a:rPr lang="en" kern="0">
                <a:solidFill>
                  <a:srgbClr val="1F497D"/>
                </a:solidFill>
                <a:cs typeface="Arial"/>
                <a:sym typeface="Arial"/>
                <a:rtl val="0"/>
              </a:rPr>
              <a:pPr/>
              <a:t>‹#›</a:t>
            </a:fld>
            <a:endParaRPr lang="en" kern="0">
              <a:solidFill>
                <a:srgbClr val="1F497D"/>
              </a:solidFill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35877547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05/18/15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err="1" smtClean="0"/>
              <a:t>Mirar</a:t>
            </a:r>
            <a:r>
              <a:rPr lang="en-US" sz="3600" dirty="0" smtClean="0"/>
              <a:t> </a:t>
            </a:r>
            <a:r>
              <a:rPr lang="en-US" sz="3600" u="sng" dirty="0" smtClean="0"/>
              <a:t>Rick </a:t>
            </a:r>
            <a:r>
              <a:rPr lang="en-US" sz="3600" u="sng" dirty="0" err="1" smtClean="0"/>
              <a:t>Steves</a:t>
            </a:r>
            <a:r>
              <a:rPr lang="en-US" sz="3600" u="sng" dirty="0" smtClean="0"/>
              <a:t>’ Spain: Highlights of </a:t>
            </a:r>
            <a:r>
              <a:rPr lang="en-US" sz="3600" u="sng" dirty="0" err="1" smtClean="0"/>
              <a:t>Castille</a:t>
            </a:r>
            <a:r>
              <a:rPr lang="en-US" sz="3600" u="sng" dirty="0" smtClean="0"/>
              <a:t>: Toledo and Salamanca</a:t>
            </a: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err="1" smtClean="0"/>
              <a:t>Tomar</a:t>
            </a:r>
            <a:r>
              <a:rPr lang="en-US" sz="3600" dirty="0" smtClean="0"/>
              <a:t> </a:t>
            </a:r>
            <a:r>
              <a:rPr lang="en-US" sz="3600" dirty="0" err="1" smtClean="0"/>
              <a:t>apuntes</a:t>
            </a:r>
            <a:r>
              <a:rPr lang="en-US" sz="3600" dirty="0" smtClean="0"/>
              <a:t> </a:t>
            </a:r>
            <a:r>
              <a:rPr lang="en-US" sz="3600" dirty="0" err="1" smtClean="0"/>
              <a:t>activos</a:t>
            </a:r>
            <a:r>
              <a:rPr lang="en-US" sz="3600" dirty="0" smtClean="0"/>
              <a:t> </a:t>
            </a:r>
            <a:r>
              <a:rPr lang="en-US" sz="3600" dirty="0" err="1" smtClean="0"/>
              <a:t>durante</a:t>
            </a:r>
            <a:r>
              <a:rPr lang="en-US" sz="3600" dirty="0" smtClean="0"/>
              <a:t> el video.</a:t>
            </a:r>
          </a:p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Tarea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# 68e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Write 5 facts about Toledo or Salamanca. You may wish to write about the artist EL GRECO.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97788040"/>
      </p:ext>
    </p:extLst>
  </p:cSld>
  <p:clrMapOvr>
    <a:masterClrMapping/>
  </p:clrMapOvr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lesson-plan</vt:lpstr>
      <vt:lpstr>Video    05/18/15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   05/18/15</dc:title>
  <dc:creator>Helen Zumaeta</dc:creator>
  <cp:lastModifiedBy>Helen Zumaeta</cp:lastModifiedBy>
  <cp:revision>1</cp:revision>
  <dcterms:created xsi:type="dcterms:W3CDTF">2015-05-18T12:59:02Z</dcterms:created>
  <dcterms:modified xsi:type="dcterms:W3CDTF">2015-05-18T12:59:48Z</dcterms:modified>
</cp:coreProperties>
</file>